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6" r:id="rId2"/>
    <p:sldId id="260" r:id="rId3"/>
    <p:sldId id="261" r:id="rId4"/>
    <p:sldId id="263" r:id="rId5"/>
    <p:sldId id="258" r:id="rId6"/>
  </p:sldIdLst>
  <p:sldSz cx="9144000" cy="6858000" type="screen4x3"/>
  <p:notesSz cx="6858000" cy="9144000"/>
  <p:defaultTextStyle>
    <a:defPPr>
      <a:defRPr lang="es-A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itty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-111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8F15A0-053B-47AC-B5D9-0F53A7227B5A}" type="doc">
      <dgm:prSet loTypeId="urn:microsoft.com/office/officeart/2005/8/layout/equation2" loCatId="process" qsTypeId="urn:microsoft.com/office/officeart/2005/8/quickstyle/simple1#1" qsCatId="simple" csTypeId="urn:microsoft.com/office/officeart/2005/8/colors/colorful1" csCatId="colorful" phldr="1"/>
      <dgm:spPr/>
    </dgm:pt>
    <dgm:pt modelId="{9D169CF8-099A-4671-B4DC-5DE33818851C}">
      <dgm:prSet phldrT="[Texto]"/>
      <dgm:spPr>
        <a:solidFill>
          <a:srgbClr val="00B0F0"/>
        </a:solidFill>
      </dgm:spPr>
      <dgm:t>
        <a:bodyPr/>
        <a:lstStyle/>
        <a:p>
          <a:r>
            <a:rPr lang="es-AR" b="1" u="none" cap="none" spc="0" dirty="0" smtClean="0">
              <a:ln w="0"/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Valoración de la Comunidad USAL</a:t>
          </a:r>
          <a:endParaRPr lang="es-AR" b="1" u="none" dirty="0"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9444FD2-4E99-4B6D-B323-71E3F43828BF}" type="parTrans" cxnId="{D9B9C83D-C9E3-4A7B-A739-F6A072CD6D61}">
      <dgm:prSet/>
      <dgm:spPr/>
      <dgm:t>
        <a:bodyPr/>
        <a:lstStyle/>
        <a:p>
          <a:endParaRPr lang="es-AR" b="1" u="none"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B53704A-947F-47F5-AD7C-093B57801136}" type="sibTrans" cxnId="{D9B9C83D-C9E3-4A7B-A739-F6A072CD6D61}">
      <dgm:prSet/>
      <dgm:spPr>
        <a:solidFill>
          <a:srgbClr val="7030A0"/>
        </a:solidFill>
      </dgm:spPr>
      <dgm:t>
        <a:bodyPr/>
        <a:lstStyle/>
        <a:p>
          <a:endParaRPr lang="es-AR" b="1" u="none"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71D27DB-F110-4DD3-ACE3-D7CEDA7A70EC}">
      <dgm:prSet phldrT="[Texto]"/>
      <dgm:spPr>
        <a:solidFill>
          <a:srgbClr val="92D050"/>
        </a:solidFill>
      </dgm:spPr>
      <dgm:t>
        <a:bodyPr/>
        <a:lstStyle/>
        <a:p>
          <a:r>
            <a:rPr lang="es-AR" b="1" u="none" cap="none" spc="0" dirty="0" smtClean="0">
              <a:ln w="0"/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Adecuación de servicios y productos</a:t>
          </a:r>
          <a:endParaRPr lang="es-AR" b="1" u="none" dirty="0"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F41A506-5B0B-49CA-98A7-3DB744C85FA5}" type="parTrans" cxnId="{C6198012-D821-463E-9349-2C244DBAC785}">
      <dgm:prSet/>
      <dgm:spPr/>
      <dgm:t>
        <a:bodyPr/>
        <a:lstStyle/>
        <a:p>
          <a:endParaRPr lang="es-AR" b="1" u="none"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B6D657B-42D8-4EFB-9A57-471880C12895}" type="sibTrans" cxnId="{C6198012-D821-463E-9349-2C244DBAC785}">
      <dgm:prSet/>
      <dgm:spPr>
        <a:noFill/>
      </dgm:spPr>
      <dgm:t>
        <a:bodyPr/>
        <a:lstStyle/>
        <a:p>
          <a:endParaRPr lang="es-AR" b="1" u="none"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755F3B9-B90F-47FE-8FAB-91515A0BB9B8}">
      <dgm:prSet phldrT="[Texto]"/>
      <dgm:spPr>
        <a:solidFill>
          <a:srgbClr val="FFFF00"/>
        </a:solidFill>
      </dgm:spPr>
      <dgm:t>
        <a:bodyPr/>
        <a:lstStyle/>
        <a:p>
          <a:r>
            <a:rPr lang="es-AR" b="1" u="none" cap="none" spc="0" dirty="0" smtClean="0">
              <a:ln w="0"/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Aumento visibilidad institucional</a:t>
          </a:r>
          <a:endParaRPr lang="es-AR" b="1" u="none" dirty="0"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D6EE210-41C0-4484-9742-905C85201D0D}" type="parTrans" cxnId="{A74D4DF4-9629-4998-8C0D-D57C4F706725}">
      <dgm:prSet/>
      <dgm:spPr/>
      <dgm:t>
        <a:bodyPr/>
        <a:lstStyle/>
        <a:p>
          <a:endParaRPr lang="es-AR" b="1" u="none"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62F3640-F1C7-4B34-B3F9-316859E215B7}" type="sibTrans" cxnId="{A74D4DF4-9629-4998-8C0D-D57C4F706725}">
      <dgm:prSet/>
      <dgm:spPr/>
      <dgm:t>
        <a:bodyPr/>
        <a:lstStyle/>
        <a:p>
          <a:endParaRPr lang="es-AR" b="1" u="none"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7E544EE-F081-43E6-A669-DDD7447E7F71}" type="pres">
      <dgm:prSet presAssocID="{CC8F15A0-053B-47AC-B5D9-0F53A7227B5A}" presName="Name0" presStyleCnt="0">
        <dgm:presLayoutVars>
          <dgm:dir/>
          <dgm:resizeHandles val="exact"/>
        </dgm:presLayoutVars>
      </dgm:prSet>
      <dgm:spPr/>
    </dgm:pt>
    <dgm:pt modelId="{89BC3F08-BACD-4330-943C-FF10ADFA8C5F}" type="pres">
      <dgm:prSet presAssocID="{CC8F15A0-053B-47AC-B5D9-0F53A7227B5A}" presName="vNodes" presStyleCnt="0"/>
      <dgm:spPr/>
    </dgm:pt>
    <dgm:pt modelId="{D3E7ACED-BBF6-4AF3-AA10-DFAC047AA7ED}" type="pres">
      <dgm:prSet presAssocID="{9D169CF8-099A-4671-B4DC-5DE33818851C}" presName="node" presStyleLbl="node1" presStyleIdx="0" presStyleCnt="3" custScaleX="132985" custScaleY="132385" custLinFactY="-11174" custLinFactNeighborX="-3104" custLinFactNeighborY="-100000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BF17B5EF-9155-4C64-8819-F91C5B7774DF}" type="pres">
      <dgm:prSet presAssocID="{8B53704A-947F-47F5-AD7C-093B57801136}" presName="spacerT" presStyleCnt="0"/>
      <dgm:spPr/>
    </dgm:pt>
    <dgm:pt modelId="{B1FB0C6F-9777-45E3-B951-5391D1E26D7C}" type="pres">
      <dgm:prSet presAssocID="{8B53704A-947F-47F5-AD7C-093B57801136}" presName="sibTrans" presStyleLbl="sibTrans2D1" presStyleIdx="0" presStyleCnt="2"/>
      <dgm:spPr/>
      <dgm:t>
        <a:bodyPr/>
        <a:lstStyle/>
        <a:p>
          <a:endParaRPr lang="es-AR"/>
        </a:p>
      </dgm:t>
    </dgm:pt>
    <dgm:pt modelId="{93C7BF45-5364-4718-B591-09ED4EB77C65}" type="pres">
      <dgm:prSet presAssocID="{8B53704A-947F-47F5-AD7C-093B57801136}" presName="spacerB" presStyleCnt="0"/>
      <dgm:spPr/>
    </dgm:pt>
    <dgm:pt modelId="{F952C558-384A-4DB7-94CC-B453008C1449}" type="pres">
      <dgm:prSet presAssocID="{471D27DB-F110-4DD3-ACE3-D7CEDA7A70EC}" presName="node" presStyleLbl="node1" presStyleIdx="1" presStyleCnt="3" custScaleX="132481" custScaleY="128592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D4F8D5D7-7713-4D6D-B698-2133A7A7F7A1}" type="pres">
      <dgm:prSet presAssocID="{CC8F15A0-053B-47AC-B5D9-0F53A7227B5A}" presName="sibTransLast" presStyleLbl="sibTrans2D1" presStyleIdx="1" presStyleCnt="2"/>
      <dgm:spPr/>
      <dgm:t>
        <a:bodyPr/>
        <a:lstStyle/>
        <a:p>
          <a:endParaRPr lang="es-AR"/>
        </a:p>
      </dgm:t>
    </dgm:pt>
    <dgm:pt modelId="{732BB5C1-6F9D-4CF6-9EC0-5AA51EB34EFC}" type="pres">
      <dgm:prSet presAssocID="{CC8F15A0-053B-47AC-B5D9-0F53A7227B5A}" presName="connectorText" presStyleLbl="sibTrans2D1" presStyleIdx="1" presStyleCnt="2"/>
      <dgm:spPr/>
      <dgm:t>
        <a:bodyPr/>
        <a:lstStyle/>
        <a:p>
          <a:endParaRPr lang="es-AR"/>
        </a:p>
      </dgm:t>
    </dgm:pt>
    <dgm:pt modelId="{2EE292D6-E754-4814-AEE8-87C72A33503B}" type="pres">
      <dgm:prSet presAssocID="{CC8F15A0-053B-47AC-B5D9-0F53A7227B5A}" presName="lastNode" presStyleLbl="node1" presStyleIdx="2" presStyleCnt="3" custLinFactNeighborX="50548" custLinFactNeighborY="0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8C413A04-1A74-45BB-A810-C525AE3EE0EF}" type="presOf" srcId="{471D27DB-F110-4DD3-ACE3-D7CEDA7A70EC}" destId="{F952C558-384A-4DB7-94CC-B453008C1449}" srcOrd="0" destOrd="0" presId="urn:microsoft.com/office/officeart/2005/8/layout/equation2"/>
    <dgm:cxn modelId="{A0235305-9EE2-4B6A-AD9A-9412BDAFE2F0}" type="presOf" srcId="{CC8F15A0-053B-47AC-B5D9-0F53A7227B5A}" destId="{57E544EE-F081-43E6-A669-DDD7447E7F71}" srcOrd="0" destOrd="0" presId="urn:microsoft.com/office/officeart/2005/8/layout/equation2"/>
    <dgm:cxn modelId="{58EDCB47-C737-41F3-8E1C-CDA6990EAAA1}" type="presOf" srcId="{9D169CF8-099A-4671-B4DC-5DE33818851C}" destId="{D3E7ACED-BBF6-4AF3-AA10-DFAC047AA7ED}" srcOrd="0" destOrd="0" presId="urn:microsoft.com/office/officeart/2005/8/layout/equation2"/>
    <dgm:cxn modelId="{1C0981D9-CE5E-4BCB-84C0-0DB9E694027A}" type="presOf" srcId="{8B53704A-947F-47F5-AD7C-093B57801136}" destId="{B1FB0C6F-9777-45E3-B951-5391D1E26D7C}" srcOrd="0" destOrd="0" presId="urn:microsoft.com/office/officeart/2005/8/layout/equation2"/>
    <dgm:cxn modelId="{FD81E02D-3C8D-442D-882E-9BC051366883}" type="presOf" srcId="{1B6D657B-42D8-4EFB-9A57-471880C12895}" destId="{732BB5C1-6F9D-4CF6-9EC0-5AA51EB34EFC}" srcOrd="1" destOrd="0" presId="urn:microsoft.com/office/officeart/2005/8/layout/equation2"/>
    <dgm:cxn modelId="{C6198012-D821-463E-9349-2C244DBAC785}" srcId="{CC8F15A0-053B-47AC-B5D9-0F53A7227B5A}" destId="{471D27DB-F110-4DD3-ACE3-D7CEDA7A70EC}" srcOrd="1" destOrd="0" parTransId="{1F41A506-5B0B-49CA-98A7-3DB744C85FA5}" sibTransId="{1B6D657B-42D8-4EFB-9A57-471880C12895}"/>
    <dgm:cxn modelId="{8129F044-0C76-4115-8959-95F16CE603BD}" type="presOf" srcId="{1B6D657B-42D8-4EFB-9A57-471880C12895}" destId="{D4F8D5D7-7713-4D6D-B698-2133A7A7F7A1}" srcOrd="0" destOrd="0" presId="urn:microsoft.com/office/officeart/2005/8/layout/equation2"/>
    <dgm:cxn modelId="{66CD7B6E-DE6B-4EE5-87A1-088C86B6D87B}" type="presOf" srcId="{9755F3B9-B90F-47FE-8FAB-91515A0BB9B8}" destId="{2EE292D6-E754-4814-AEE8-87C72A33503B}" srcOrd="0" destOrd="0" presId="urn:microsoft.com/office/officeart/2005/8/layout/equation2"/>
    <dgm:cxn modelId="{A74D4DF4-9629-4998-8C0D-D57C4F706725}" srcId="{CC8F15A0-053B-47AC-B5D9-0F53A7227B5A}" destId="{9755F3B9-B90F-47FE-8FAB-91515A0BB9B8}" srcOrd="2" destOrd="0" parTransId="{AD6EE210-41C0-4484-9742-905C85201D0D}" sibTransId="{E62F3640-F1C7-4B34-B3F9-316859E215B7}"/>
    <dgm:cxn modelId="{D9B9C83D-C9E3-4A7B-A739-F6A072CD6D61}" srcId="{CC8F15A0-053B-47AC-B5D9-0F53A7227B5A}" destId="{9D169CF8-099A-4671-B4DC-5DE33818851C}" srcOrd="0" destOrd="0" parTransId="{D9444FD2-4E99-4B6D-B323-71E3F43828BF}" sibTransId="{8B53704A-947F-47F5-AD7C-093B57801136}"/>
    <dgm:cxn modelId="{841C5D65-9E70-4310-8BEB-395543BD00CC}" type="presParOf" srcId="{57E544EE-F081-43E6-A669-DDD7447E7F71}" destId="{89BC3F08-BACD-4330-943C-FF10ADFA8C5F}" srcOrd="0" destOrd="0" presId="urn:microsoft.com/office/officeart/2005/8/layout/equation2"/>
    <dgm:cxn modelId="{CF1E7627-D65D-44CF-A651-F141A2361792}" type="presParOf" srcId="{89BC3F08-BACD-4330-943C-FF10ADFA8C5F}" destId="{D3E7ACED-BBF6-4AF3-AA10-DFAC047AA7ED}" srcOrd="0" destOrd="0" presId="urn:microsoft.com/office/officeart/2005/8/layout/equation2"/>
    <dgm:cxn modelId="{21B9CA1B-E083-4DA3-B13A-4B0B7DCD87D0}" type="presParOf" srcId="{89BC3F08-BACD-4330-943C-FF10ADFA8C5F}" destId="{BF17B5EF-9155-4C64-8819-F91C5B7774DF}" srcOrd="1" destOrd="0" presId="urn:microsoft.com/office/officeart/2005/8/layout/equation2"/>
    <dgm:cxn modelId="{493FC719-5521-40BB-BCDF-65C2DA0A94C2}" type="presParOf" srcId="{89BC3F08-BACD-4330-943C-FF10ADFA8C5F}" destId="{B1FB0C6F-9777-45E3-B951-5391D1E26D7C}" srcOrd="2" destOrd="0" presId="urn:microsoft.com/office/officeart/2005/8/layout/equation2"/>
    <dgm:cxn modelId="{3018EBA9-9D63-4A85-BE7C-54133B58B102}" type="presParOf" srcId="{89BC3F08-BACD-4330-943C-FF10ADFA8C5F}" destId="{93C7BF45-5364-4718-B591-09ED4EB77C65}" srcOrd="3" destOrd="0" presId="urn:microsoft.com/office/officeart/2005/8/layout/equation2"/>
    <dgm:cxn modelId="{4BB3D1E7-9D4A-4454-B7E8-325872F3FEAA}" type="presParOf" srcId="{89BC3F08-BACD-4330-943C-FF10ADFA8C5F}" destId="{F952C558-384A-4DB7-94CC-B453008C1449}" srcOrd="4" destOrd="0" presId="urn:microsoft.com/office/officeart/2005/8/layout/equation2"/>
    <dgm:cxn modelId="{7E8C1AD2-56B1-45A8-800D-9896906979CC}" type="presParOf" srcId="{57E544EE-F081-43E6-A669-DDD7447E7F71}" destId="{D4F8D5D7-7713-4D6D-B698-2133A7A7F7A1}" srcOrd="1" destOrd="0" presId="urn:microsoft.com/office/officeart/2005/8/layout/equation2"/>
    <dgm:cxn modelId="{BCB487D8-57CE-445F-8814-FCA2608E748D}" type="presParOf" srcId="{D4F8D5D7-7713-4D6D-B698-2133A7A7F7A1}" destId="{732BB5C1-6F9D-4CF6-9EC0-5AA51EB34EFC}" srcOrd="0" destOrd="0" presId="urn:microsoft.com/office/officeart/2005/8/layout/equation2"/>
    <dgm:cxn modelId="{AF327270-053A-4C0A-A51D-930354BF959D}" type="presParOf" srcId="{57E544EE-F081-43E6-A669-DDD7447E7F71}" destId="{2EE292D6-E754-4814-AEE8-87C72A33503B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>
            <a:spLocks/>
          </p:cNvSpPr>
          <p:nvPr/>
        </p:nvSpPr>
        <p:spPr bwMode="auto">
          <a:xfrm>
            <a:off x="-31750" y="4321175"/>
            <a:ext cx="1395413" cy="781050"/>
          </a:xfrm>
          <a:custGeom>
            <a:avLst/>
            <a:gdLst/>
            <a:ahLst/>
            <a:cxnLst>
              <a:cxn ang="0">
                <a:pos x="5799" y="10000"/>
              </a:cxn>
              <a:cxn ang="0">
                <a:pos x="5961" y="9880"/>
              </a:cxn>
              <a:cxn ang="0">
                <a:pos x="5988" y="9820"/>
              </a:cxn>
              <a:cxn ang="0">
                <a:pos x="8042" y="5260"/>
              </a:cxn>
              <a:cxn ang="0">
                <a:pos x="8042" y="4721"/>
              </a:cxn>
              <a:cxn ang="0">
                <a:pos x="5988" y="221"/>
              </a:cxn>
              <a:cxn ang="0">
                <a:pos x="5961" y="160"/>
              </a:cxn>
              <a:cxn ang="0">
                <a:pos x="5799" y="41"/>
              </a:cxn>
              <a:cxn ang="0">
                <a:pos x="18" y="0"/>
              </a:cxn>
              <a:cxn ang="0">
                <a:pos x="0" y="9991"/>
              </a:cxn>
              <a:cxn ang="0">
                <a:pos x="5799" y="10000"/>
              </a:cxn>
            </a:cxnLst>
            <a:rect l="0" t="0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BB235-1260-43C0-A8FD-5630B16DCB8D}" type="datetimeFigureOut">
              <a:rPr lang="es-AR"/>
              <a:pPr>
                <a:defRPr/>
              </a:pPr>
              <a:t>15/11/2016</a:t>
            </a:fld>
            <a:endParaRPr lang="es-A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863" y="4529138"/>
            <a:ext cx="584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948722-DB53-4B7E-BC89-F62791FAAC65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9EB40-ACFD-4EFE-901E-36825A3FB235}" type="datetimeFigureOut">
              <a:rPr lang="es-AR"/>
              <a:pPr>
                <a:defRPr/>
              </a:pPr>
              <a:t>15/11/2016</a:t>
            </a:fld>
            <a:endParaRPr lang="es-A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EDA88-0342-4F9B-9FEE-DF9AE147AFFE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6" name="TextBox 13"/>
          <p:cNvSpPr txBox="1"/>
          <p:nvPr/>
        </p:nvSpPr>
        <p:spPr>
          <a:xfrm>
            <a:off x="1808163" y="647700"/>
            <a:ext cx="4572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</a:rPr>
              <a:t>“</a:t>
            </a:r>
          </a:p>
        </p:txBody>
      </p:sp>
      <p:sp>
        <p:nvSpPr>
          <p:cNvPr id="7" name="TextBox 14"/>
          <p:cNvSpPr txBox="1"/>
          <p:nvPr/>
        </p:nvSpPr>
        <p:spPr>
          <a:xfrm>
            <a:off x="8169275" y="2905125"/>
            <a:ext cx="4572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9274EB-6B2C-4EA7-B2AA-8220AB88E61E}" type="datetimeFigureOut">
              <a:rPr lang="es-AR"/>
              <a:pPr>
                <a:defRPr/>
              </a:pPr>
              <a:t>15/11/2016</a:t>
            </a:fld>
            <a:endParaRPr lang="es-AR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CE2637-1C8B-441A-AC6B-9C5F3240EE42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6810A6-B4F6-4A4A-B2D6-FE09A6B442E9}" type="datetimeFigureOut">
              <a:rPr lang="es-AR"/>
              <a:pPr>
                <a:defRPr/>
              </a:pPr>
              <a:t>15/11/2016</a:t>
            </a:fld>
            <a:endParaRPr lang="es-AR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AB4444-4EC4-4F94-AABE-99A6936AA708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6" name="TextBox 10"/>
          <p:cNvSpPr txBox="1"/>
          <p:nvPr/>
        </p:nvSpPr>
        <p:spPr>
          <a:xfrm>
            <a:off x="1808163" y="647700"/>
            <a:ext cx="4572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</a:rPr>
              <a:t>“</a:t>
            </a:r>
          </a:p>
        </p:txBody>
      </p:sp>
      <p:sp>
        <p:nvSpPr>
          <p:cNvPr id="7" name="TextBox 11"/>
          <p:cNvSpPr txBox="1"/>
          <p:nvPr/>
        </p:nvSpPr>
        <p:spPr>
          <a:xfrm>
            <a:off x="8169275" y="2905125"/>
            <a:ext cx="4572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</a:rPr>
              <a:t>”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243D25-9521-4BFE-9EE9-28FDD4919534}" type="datetimeFigureOut">
              <a:rPr lang="es-AR"/>
              <a:pPr>
                <a:defRPr/>
              </a:pPr>
              <a:t>15/11/2016</a:t>
            </a:fld>
            <a:endParaRPr lang="es-AR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0FA2-4164-479A-87A8-3CAFDFF888B9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7744B-FC47-42E8-8B9D-98DAA2D2357D}" type="datetimeFigureOut">
              <a:rPr lang="es-AR"/>
              <a:pPr>
                <a:defRPr/>
              </a:pPr>
              <a:t>15/11/2016</a:t>
            </a:fld>
            <a:endParaRPr lang="es-AR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F4AE69-ABE7-488D-A9AA-EDD78E9DBCCF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1551C1-62C8-42D9-8B54-B75D49677C82}" type="datetimeFigureOut">
              <a:rPr lang="es-AR"/>
              <a:pPr>
                <a:defRPr/>
              </a:pPr>
              <a:t>15/11/2016</a:t>
            </a:fld>
            <a:endParaRPr lang="es-A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5486A4-0142-4E2B-99BC-62977D54E355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855D4-38DE-4E5B-80D9-E373FF60F38B}" type="datetimeFigureOut">
              <a:rPr lang="es-AR"/>
              <a:pPr>
                <a:defRPr/>
              </a:pPr>
              <a:t>15/11/2016</a:t>
            </a:fld>
            <a:endParaRPr lang="es-A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69BB91-FD4B-40FE-8E09-F49A49682AEF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1C7F6E-5897-45C1-996A-A9B30B51C0D5}" type="datetimeFigureOut">
              <a:rPr lang="es-AR"/>
              <a:pPr>
                <a:defRPr/>
              </a:pPr>
              <a:t>15/11/2016</a:t>
            </a:fld>
            <a:endParaRPr lang="es-A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841991-4598-437E-954C-7C9A6E09880B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52751-2577-417F-9C7C-2069F290C358}" type="datetimeFigureOut">
              <a:rPr lang="es-AR"/>
              <a:pPr>
                <a:defRPr/>
              </a:pPr>
              <a:t>15/11/2016</a:t>
            </a:fld>
            <a:endParaRPr lang="es-A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8761F6-7333-4DFA-8977-8FFA271B6021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5AE3C-63E9-48EA-922F-6F85C3848CAA}" type="datetimeFigureOut">
              <a:rPr lang="es-AR"/>
              <a:pPr>
                <a:defRPr/>
              </a:pPr>
              <a:t>15/11/2016</a:t>
            </a:fld>
            <a:endParaRPr lang="es-AR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E4AE0-4AD4-4B33-A4D9-AD0FA7658AC4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9A5983-A05C-41AB-BA9C-E3A7EC676689}" type="datetimeFigureOut">
              <a:rPr lang="es-AR"/>
              <a:pPr>
                <a:defRPr/>
              </a:pPr>
              <a:t>15/11/2016</a:t>
            </a:fld>
            <a:endParaRPr lang="es-AR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8DF6BC-5463-486C-991D-8B96516F86C5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55F0D-B249-4194-9367-FD8637D53248}" type="datetimeFigureOut">
              <a:rPr lang="es-AR"/>
              <a:pPr>
                <a:defRPr/>
              </a:pPr>
              <a:t>15/11/2016</a:t>
            </a:fld>
            <a:endParaRPr lang="es-A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B69E2-AF46-4081-9915-C65C81261FEE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AE1B04-6D25-4471-9012-50FECA8A7B71}" type="datetimeFigureOut">
              <a:rPr lang="es-AR"/>
              <a:pPr>
                <a:defRPr/>
              </a:pPr>
              <a:t>15/11/2016</a:t>
            </a:fld>
            <a:endParaRPr lang="es-AR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762B0A-3D12-4BD5-A0DF-AAEF5A8FDF30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9B458-1404-48D2-9CC2-D319147BF3EB}" type="datetimeFigureOut">
              <a:rPr lang="es-AR"/>
              <a:pPr>
                <a:defRPr/>
              </a:pPr>
              <a:t>15/11/2016</a:t>
            </a:fld>
            <a:endParaRPr lang="es-AR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9AD4B7-643B-4924-A599-81FAE81C6CB6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9F41D2-C351-4AE7-83BD-9763876D9CD4}" type="datetimeFigureOut">
              <a:rPr lang="es-AR"/>
              <a:pPr>
                <a:defRPr/>
              </a:pPr>
              <a:t>15/11/2016</a:t>
            </a:fld>
            <a:endParaRPr lang="es-AR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2F21A5-A93F-449E-A4AF-735A20FA6F06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35"/>
          <p:cNvGrpSpPr>
            <a:grpSpLocks/>
          </p:cNvGrpSpPr>
          <p:nvPr/>
        </p:nvGrpSpPr>
        <p:grpSpPr bwMode="auto">
          <a:xfrm>
            <a:off x="0" y="228600"/>
            <a:ext cx="1981200" cy="6638925"/>
            <a:chOff x="2487613" y="285750"/>
            <a:chExt cx="2428875" cy="5654676"/>
          </a:xfrm>
        </p:grpSpPr>
        <p:sp>
          <p:nvSpPr>
            <p:cNvPr id="1046" name="Freeform 11"/>
            <p:cNvSpPr>
              <a:spLocks/>
            </p:cNvSpPr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>
                <a:gd name="T0" fmla="*/ 0 w 22"/>
                <a:gd name="T1" fmla="*/ 0 h 136"/>
                <a:gd name="T2" fmla="*/ 22 w 22"/>
                <a:gd name="T3" fmla="*/ 136 h 136"/>
              </a:gdLst>
              <a:ahLst/>
              <a:cxnLst>
                <a:cxn ang="0">
                  <a:pos x="22" y="136"/>
                </a:cxn>
                <a:cxn ang="0">
                  <a:pos x="17" y="80"/>
                </a:cxn>
                <a:cxn ang="0">
                  <a:pos x="0" y="0"/>
                </a:cxn>
                <a:cxn ang="0">
                  <a:pos x="0" y="35"/>
                </a:cxn>
                <a:cxn ang="0">
                  <a:pos x="20" y="124"/>
                </a:cxn>
                <a:cxn ang="0">
                  <a:pos x="22" y="136"/>
                </a:cxn>
              </a:cxnLst>
              <a:rect l="T0" t="T1" r="T2" b="T3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47" name="Freeform 12"/>
            <p:cNvSpPr>
              <a:spLocks/>
            </p:cNvSpPr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>
                <a:gd name="T0" fmla="*/ 0 w 140"/>
                <a:gd name="T1" fmla="*/ 0 h 504"/>
                <a:gd name="T2" fmla="*/ 140 w 140"/>
                <a:gd name="T3" fmla="*/ 504 h 504"/>
              </a:gdLst>
              <a:ahLst/>
              <a:cxnLst>
                <a:cxn ang="0">
                  <a:pos x="86" y="350"/>
                </a:cxn>
                <a:cxn ang="0">
                  <a:pos x="139" y="504"/>
                </a:cxn>
                <a:cxn ang="0">
                  <a:pos x="140" y="478"/>
                </a:cxn>
                <a:cxn ang="0">
                  <a:pos x="95" y="347"/>
                </a:cxn>
                <a:cxn ang="0">
                  <a:pos x="0" y="0"/>
                </a:cxn>
                <a:cxn ang="0">
                  <a:pos x="6" y="61"/>
                </a:cxn>
                <a:cxn ang="0">
                  <a:pos x="86" y="350"/>
                </a:cxn>
              </a:cxnLst>
              <a:rect l="T0" t="T1" r="T2" b="T3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48" name="Freeform 13"/>
            <p:cNvSpPr>
              <a:spLocks/>
            </p:cNvSpPr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>
                <a:gd name="T0" fmla="*/ 0 w 132"/>
                <a:gd name="T1" fmla="*/ 0 h 308"/>
                <a:gd name="T2" fmla="*/ 132 w 132"/>
                <a:gd name="T3" fmla="*/ 308 h 308"/>
              </a:gdLst>
              <a:ahLst/>
              <a:cxnLst>
                <a:cxn ang="0">
                  <a:pos x="8" y="22"/>
                </a:cxn>
                <a:cxn ang="0">
                  <a:pos x="0" y="0"/>
                </a:cxn>
                <a:cxn ang="0">
                  <a:pos x="0" y="29"/>
                </a:cxn>
                <a:cxn ang="0">
                  <a:pos x="68" y="194"/>
                </a:cxn>
                <a:cxn ang="0">
                  <a:pos x="123" y="308"/>
                </a:cxn>
                <a:cxn ang="0">
                  <a:pos x="132" y="308"/>
                </a:cxn>
                <a:cxn ang="0">
                  <a:pos x="77" y="190"/>
                </a:cxn>
                <a:cxn ang="0">
                  <a:pos x="8" y="22"/>
                </a:cxn>
              </a:cxnLst>
              <a:rect l="T0" t="T1" r="T2" b="T3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49" name="Freeform 14"/>
            <p:cNvSpPr>
              <a:spLocks/>
            </p:cNvSpPr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>
                <a:gd name="T0" fmla="*/ 0 w 37"/>
                <a:gd name="T1" fmla="*/ 0 h 79"/>
                <a:gd name="T2" fmla="*/ 37 w 37"/>
                <a:gd name="T3" fmla="*/ 79 h 79"/>
              </a:gdLst>
              <a:ahLst/>
              <a:cxnLst>
                <a:cxn ang="0">
                  <a:pos x="28" y="79"/>
                </a:cxn>
                <a:cxn ang="0">
                  <a:pos x="37" y="79"/>
                </a:cxn>
                <a:cxn ang="0">
                  <a:pos x="0" y="0"/>
                </a:cxn>
                <a:cxn ang="0">
                  <a:pos x="28" y="79"/>
                </a:cxn>
              </a:cxnLst>
              <a:rect l="T0" t="T1" r="T2" b="T3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50" name="Freeform 15"/>
            <p:cNvSpPr>
              <a:spLocks/>
            </p:cNvSpPr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>
                <a:gd name="T0" fmla="*/ 0 w 178"/>
                <a:gd name="T1" fmla="*/ 0 h 722"/>
                <a:gd name="T2" fmla="*/ 178 w 178"/>
                <a:gd name="T3" fmla="*/ 722 h 722"/>
              </a:gdLst>
              <a:ahLst/>
              <a:cxnLst>
                <a:cxn ang="0">
                  <a:pos x="162" y="660"/>
                </a:cxn>
                <a:cxn ang="0">
                  <a:pos x="116" y="534"/>
                </a:cxn>
                <a:cxn ang="0">
                  <a:pos x="40" y="236"/>
                </a:cxn>
                <a:cxn ang="0">
                  <a:pos x="12" y="51"/>
                </a:cxn>
                <a:cxn ang="0">
                  <a:pos x="0" y="0"/>
                </a:cxn>
                <a:cxn ang="0">
                  <a:pos x="33" y="237"/>
                </a:cxn>
                <a:cxn ang="0">
                  <a:pos x="107" y="537"/>
                </a:cxn>
                <a:cxn ang="0">
                  <a:pos x="160" y="681"/>
                </a:cxn>
                <a:cxn ang="0">
                  <a:pos x="178" y="722"/>
                </a:cxn>
                <a:cxn ang="0">
                  <a:pos x="174" y="708"/>
                </a:cxn>
                <a:cxn ang="0">
                  <a:pos x="162" y="660"/>
                </a:cxn>
              </a:cxnLst>
              <a:rect l="T0" t="T1" r="T2" b="T3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51" name="Freeform 16"/>
            <p:cNvSpPr>
              <a:spLocks/>
            </p:cNvSpPr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>
                <a:gd name="T0" fmla="*/ 0 w 23"/>
                <a:gd name="T1" fmla="*/ 0 h 635"/>
                <a:gd name="T2" fmla="*/ 23 w 23"/>
                <a:gd name="T3" fmla="*/ 635 h 635"/>
              </a:gdLst>
              <a:ahLst/>
              <a:cxnLst>
                <a:cxn ang="0">
                  <a:pos x="11" y="577"/>
                </a:cxn>
                <a:cxn ang="0">
                  <a:pos x="12" y="589"/>
                </a:cxn>
                <a:cxn ang="0">
                  <a:pos x="22" y="632"/>
                </a:cxn>
                <a:cxn ang="0">
                  <a:pos x="23" y="635"/>
                </a:cxn>
                <a:cxn ang="0">
                  <a:pos x="17" y="576"/>
                </a:cxn>
                <a:cxn ang="0">
                  <a:pos x="5" y="269"/>
                </a:cxn>
                <a:cxn ang="0">
                  <a:pos x="15" y="0"/>
                </a:cxn>
                <a:cxn ang="0">
                  <a:pos x="12" y="0"/>
                </a:cxn>
                <a:cxn ang="0">
                  <a:pos x="1" y="269"/>
                </a:cxn>
                <a:cxn ang="0">
                  <a:pos x="11" y="577"/>
                </a:cxn>
              </a:cxnLst>
              <a:rect l="T0" t="T1" r="T2" b="T3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52" name="Freeform 17"/>
            <p:cNvSpPr>
              <a:spLocks/>
            </p:cNvSpPr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>
                <a:gd name="T0" fmla="*/ 0 w 17"/>
                <a:gd name="T1" fmla="*/ 0 h 107"/>
                <a:gd name="T2" fmla="*/ 17 w 17"/>
                <a:gd name="T3" fmla="*/ 107 h 107"/>
              </a:gdLst>
              <a:ahLst/>
              <a:cxnLst>
                <a:cxn ang="0">
                  <a:pos x="0" y="0"/>
                </a:cxn>
                <a:cxn ang="0">
                  <a:pos x="5" y="56"/>
                </a:cxn>
                <a:cxn ang="0">
                  <a:pos x="17" y="107"/>
                </a:cxn>
                <a:cxn ang="0">
                  <a:pos x="11" y="46"/>
                </a:cxn>
                <a:cxn ang="0">
                  <a:pos x="10" y="43"/>
                </a:cxn>
                <a:cxn ang="0">
                  <a:pos x="0" y="0"/>
                </a:cxn>
              </a:cxnLst>
              <a:rect l="T0" t="T1" r="T2" b="T3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53" name="Freeform 18"/>
            <p:cNvSpPr>
              <a:spLocks/>
            </p:cNvSpPr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>
                <a:gd name="T0" fmla="*/ 0 w 41"/>
                <a:gd name="T1" fmla="*/ 0 h 222"/>
                <a:gd name="T2" fmla="*/ 41 w 41"/>
                <a:gd name="T3" fmla="*/ 222 h 222"/>
              </a:gdLst>
              <a:ahLst/>
              <a:cxnLst>
                <a:cxn ang="0">
                  <a:pos x="0" y="0"/>
                </a:cxn>
                <a:cxn ang="0">
                  <a:pos x="5" y="93"/>
                </a:cxn>
                <a:cxn ang="0">
                  <a:pos x="17" y="166"/>
                </a:cxn>
                <a:cxn ang="0">
                  <a:pos x="24" y="184"/>
                </a:cxn>
                <a:cxn ang="0">
                  <a:pos x="41" y="222"/>
                </a:cxn>
                <a:cxn ang="0">
                  <a:pos x="38" y="212"/>
                </a:cxn>
                <a:cxn ang="0">
                  <a:pos x="13" y="92"/>
                </a:cxn>
                <a:cxn ang="0">
                  <a:pos x="8" y="22"/>
                </a:cxn>
                <a:cxn ang="0">
                  <a:pos x="7" y="18"/>
                </a:cxn>
                <a:cxn ang="0">
                  <a:pos x="0" y="0"/>
                </a:cxn>
              </a:cxnLst>
              <a:rect l="T0" t="T1" r="T2" b="T3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54" name="Freeform 19"/>
            <p:cNvSpPr>
              <a:spLocks/>
            </p:cNvSpPr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>
                <a:gd name="T0" fmla="*/ 0 w 450"/>
                <a:gd name="T1" fmla="*/ 0 h 878"/>
                <a:gd name="T2" fmla="*/ 450 w 450"/>
                <a:gd name="T3" fmla="*/ 878 h 878"/>
              </a:gdLst>
              <a:ahLst/>
              <a:cxnLst>
                <a:cxn ang="0">
                  <a:pos x="7" y="854"/>
                </a:cxn>
                <a:cxn ang="0">
                  <a:pos x="50" y="613"/>
                </a:cxn>
                <a:cxn ang="0">
                  <a:pos x="149" y="388"/>
                </a:cxn>
                <a:cxn ang="0">
                  <a:pos x="285" y="183"/>
                </a:cxn>
                <a:cxn ang="0">
                  <a:pos x="364" y="89"/>
                </a:cxn>
                <a:cxn ang="0">
                  <a:pos x="406" y="44"/>
                </a:cxn>
                <a:cxn ang="0">
                  <a:pos x="450" y="1"/>
                </a:cxn>
                <a:cxn ang="0">
                  <a:pos x="450" y="0"/>
                </a:cxn>
                <a:cxn ang="0">
                  <a:pos x="405" y="43"/>
                </a:cxn>
                <a:cxn ang="0">
                  <a:pos x="363" y="88"/>
                </a:cxn>
                <a:cxn ang="0">
                  <a:pos x="283" y="181"/>
                </a:cxn>
                <a:cxn ang="0">
                  <a:pos x="145" y="386"/>
                </a:cxn>
                <a:cxn ang="0">
                  <a:pos x="45" y="611"/>
                </a:cxn>
                <a:cxn ang="0">
                  <a:pos x="0" y="854"/>
                </a:cxn>
                <a:cxn ang="0">
                  <a:pos x="0" y="859"/>
                </a:cxn>
                <a:cxn ang="0">
                  <a:pos x="7" y="878"/>
                </a:cxn>
                <a:cxn ang="0">
                  <a:pos x="7" y="854"/>
                </a:cxn>
              </a:cxnLst>
              <a:rect l="T0" t="T1" r="T2" b="T3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55" name="Freeform 20"/>
            <p:cNvSpPr>
              <a:spLocks/>
            </p:cNvSpPr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>
                <a:gd name="T0" fmla="*/ 0 w 35"/>
                <a:gd name="T1" fmla="*/ 0 h 73"/>
                <a:gd name="T2" fmla="*/ 35 w 35"/>
                <a:gd name="T3" fmla="*/ 73 h 73"/>
              </a:gdLst>
              <a:ahLst/>
              <a:cxnLst>
                <a:cxn ang="0">
                  <a:pos x="0" y="0"/>
                </a:cxn>
                <a:cxn ang="0">
                  <a:pos x="26" y="73"/>
                </a:cxn>
                <a:cxn ang="0">
                  <a:pos x="35" y="73"/>
                </a:cxn>
                <a:cxn ang="0">
                  <a:pos x="0" y="0"/>
                </a:cxn>
              </a:cxnLst>
              <a:rect l="T0" t="T1" r="T2" b="T3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56" name="Freeform 21"/>
            <p:cNvSpPr>
              <a:spLocks/>
            </p:cNvSpPr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>
                <a:gd name="T0" fmla="*/ 0 w 8"/>
                <a:gd name="T1" fmla="*/ 0 h 48"/>
                <a:gd name="T2" fmla="*/ 8 w 8"/>
                <a:gd name="T3" fmla="*/ 48 h 48"/>
              </a:gdLst>
              <a:ahLst/>
              <a:cxnLst>
                <a:cxn ang="0">
                  <a:pos x="7" y="44"/>
                </a:cxn>
                <a:cxn ang="0">
                  <a:pos x="8" y="48"/>
                </a:cxn>
                <a:cxn ang="0">
                  <a:pos x="8" y="19"/>
                </a:cxn>
                <a:cxn ang="0">
                  <a:pos x="1" y="0"/>
                </a:cxn>
                <a:cxn ang="0">
                  <a:pos x="0" y="26"/>
                </a:cxn>
                <a:cxn ang="0">
                  <a:pos x="7" y="44"/>
                </a:cxn>
              </a:cxnLst>
              <a:rect l="T0" t="T1" r="T2" b="T3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57" name="Freeform 22"/>
            <p:cNvSpPr>
              <a:spLocks/>
            </p:cNvSpPr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>
                <a:gd name="T0" fmla="*/ 0 w 52"/>
                <a:gd name="T1" fmla="*/ 0 h 135"/>
                <a:gd name="T2" fmla="*/ 52 w 52"/>
                <a:gd name="T3" fmla="*/ 135 h 135"/>
              </a:gdLst>
              <a:ahLst/>
              <a:cxnLst>
                <a:cxn ang="0">
                  <a:pos x="7" y="18"/>
                </a:cxn>
                <a:cxn ang="0">
                  <a:pos x="0" y="0"/>
                </a:cxn>
                <a:cxn ang="0">
                  <a:pos x="12" y="48"/>
                </a:cxn>
                <a:cxn ang="0">
                  <a:pos x="16" y="62"/>
                </a:cxn>
                <a:cxn ang="0">
                  <a:pos x="51" y="135"/>
                </a:cxn>
                <a:cxn ang="0">
                  <a:pos x="52" y="135"/>
                </a:cxn>
                <a:cxn ang="0">
                  <a:pos x="24" y="56"/>
                </a:cxn>
                <a:cxn ang="0">
                  <a:pos x="7" y="18"/>
                </a:cxn>
              </a:cxnLst>
              <a:rect l="T0" t="T1" r="T2" b="T3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grpSp>
        <p:nvGrpSpPr>
          <p:cNvPr id="1027" name="Group 48"/>
          <p:cNvGrpSpPr>
            <a:grpSpLocks/>
          </p:cNvGrpSpPr>
          <p:nvPr/>
        </p:nvGrpSpPr>
        <p:grpSpPr bwMode="auto">
          <a:xfrm>
            <a:off x="20638" y="0"/>
            <a:ext cx="1952625" cy="6853238"/>
            <a:chOff x="6627813" y="195717"/>
            <a:chExt cx="1952625" cy="5678034"/>
          </a:xfrm>
        </p:grpSpPr>
        <p:sp>
          <p:nvSpPr>
            <p:cNvPr id="1034" name="Freeform 27"/>
            <p:cNvSpPr>
              <a:spLocks/>
            </p:cNvSpPr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>
                <a:gd name="T0" fmla="*/ 0 w 103"/>
                <a:gd name="T1" fmla="*/ 0 h 920"/>
                <a:gd name="T2" fmla="*/ 103 w 103"/>
                <a:gd name="T3" fmla="*/ 920 h 920"/>
              </a:gdLst>
              <a:ahLst/>
              <a:cxnLst>
                <a:cxn ang="0">
                  <a:pos x="7" y="210"/>
                </a:cxn>
                <a:cxn ang="0">
                  <a:pos x="26" y="445"/>
                </a:cxn>
                <a:cxn ang="0">
                  <a:pos x="57" y="679"/>
                </a:cxn>
                <a:cxn ang="0">
                  <a:pos x="101" y="911"/>
                </a:cxn>
                <a:cxn ang="0">
                  <a:pos x="103" y="920"/>
                </a:cxn>
                <a:cxn ang="0">
                  <a:pos x="99" y="874"/>
                </a:cxn>
                <a:cxn ang="0">
                  <a:pos x="99" y="866"/>
                </a:cxn>
                <a:cxn ang="0">
                  <a:pos x="63" y="678"/>
                </a:cxn>
                <a:cxn ang="0">
                  <a:pos x="30" y="444"/>
                </a:cxn>
                <a:cxn ang="0">
                  <a:pos x="9" y="209"/>
                </a:cxn>
                <a:cxn ang="0">
                  <a:pos x="3" y="92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92"/>
                </a:cxn>
                <a:cxn ang="0">
                  <a:pos x="7" y="210"/>
                </a:cxn>
              </a:cxnLst>
              <a:rect l="T0" t="T1" r="T2" b="T3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5" name="Freeform 28"/>
            <p:cNvSpPr>
              <a:spLocks/>
            </p:cNvSpPr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>
                <a:gd name="T0" fmla="*/ 0 w 88"/>
                <a:gd name="T1" fmla="*/ 0 h 330"/>
                <a:gd name="T2" fmla="*/ 88 w 88"/>
                <a:gd name="T3" fmla="*/ 330 h 330"/>
              </a:gdLst>
              <a:ahLst/>
              <a:cxnLst>
                <a:cxn ang="0">
                  <a:pos x="53" y="229"/>
                </a:cxn>
                <a:cxn ang="0">
                  <a:pos x="88" y="330"/>
                </a:cxn>
                <a:cxn ang="0">
                  <a:pos x="88" y="308"/>
                </a:cxn>
                <a:cxn ang="0">
                  <a:pos x="88" y="304"/>
                </a:cxn>
                <a:cxn ang="0">
                  <a:pos x="62" y="226"/>
                </a:cxn>
                <a:cxn ang="0">
                  <a:pos x="0" y="0"/>
                </a:cxn>
                <a:cxn ang="0">
                  <a:pos x="7" y="63"/>
                </a:cxn>
                <a:cxn ang="0">
                  <a:pos x="53" y="229"/>
                </a:cxn>
              </a:cxnLst>
              <a:rect l="T0" t="T1" r="T2" b="T3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6" name="Freeform 29"/>
            <p:cNvSpPr>
              <a:spLocks/>
            </p:cNvSpPr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>
                <a:gd name="T0" fmla="*/ 0 w 90"/>
                <a:gd name="T1" fmla="*/ 0 h 207"/>
                <a:gd name="T2" fmla="*/ 90 w 90"/>
                <a:gd name="T3" fmla="*/ 207 h 207"/>
              </a:gdLst>
              <a:ahLst/>
              <a:cxnLst>
                <a:cxn ang="0">
                  <a:pos x="6" y="15"/>
                </a:cxn>
                <a:cxn ang="0">
                  <a:pos x="0" y="0"/>
                </a:cxn>
                <a:cxn ang="0">
                  <a:pos x="1" y="29"/>
                </a:cxn>
                <a:cxn ang="0">
                  <a:pos x="42" y="127"/>
                </a:cxn>
                <a:cxn ang="0">
                  <a:pos x="80" y="207"/>
                </a:cxn>
                <a:cxn ang="0">
                  <a:pos x="90" y="207"/>
                </a:cxn>
                <a:cxn ang="0">
                  <a:pos x="50" y="123"/>
                </a:cxn>
                <a:cxn ang="0">
                  <a:pos x="6" y="15"/>
                </a:cxn>
              </a:cxnLst>
              <a:rect l="T0" t="T1" r="T2" b="T3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7" name="Freeform 30"/>
            <p:cNvSpPr>
              <a:spLocks/>
            </p:cNvSpPr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>
                <a:gd name="T0" fmla="*/ 0 w 115"/>
                <a:gd name="T1" fmla="*/ 0 h 467"/>
                <a:gd name="T2" fmla="*/ 115 w 115"/>
                <a:gd name="T3" fmla="*/ 467 h 467"/>
              </a:gdLst>
              <a:ahLst/>
              <a:cxnLst>
                <a:cxn ang="0">
                  <a:pos x="101" y="409"/>
                </a:cxn>
                <a:cxn ang="0">
                  <a:pos x="78" y="344"/>
                </a:cxn>
                <a:cxn ang="0">
                  <a:pos x="29" y="151"/>
                </a:cxn>
                <a:cxn ang="0">
                  <a:pos x="13" y="53"/>
                </a:cxn>
                <a:cxn ang="0">
                  <a:pos x="0" y="0"/>
                </a:cxn>
                <a:cxn ang="0">
                  <a:pos x="21" y="152"/>
                </a:cxn>
                <a:cxn ang="0">
                  <a:pos x="69" y="347"/>
                </a:cxn>
                <a:cxn ang="0">
                  <a:pos x="103" y="441"/>
                </a:cxn>
                <a:cxn ang="0">
                  <a:pos x="115" y="467"/>
                </a:cxn>
                <a:cxn ang="0">
                  <a:pos x="112" y="458"/>
                </a:cxn>
                <a:cxn ang="0">
                  <a:pos x="101" y="409"/>
                </a:cxn>
              </a:cxnLst>
              <a:rect l="T0" t="T1" r="T2" b="T3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8" name="Freeform 31"/>
            <p:cNvSpPr>
              <a:spLocks/>
            </p:cNvSpPr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>
                <a:gd name="T0" fmla="*/ 0 w 36"/>
                <a:gd name="T1" fmla="*/ 0 h 633"/>
                <a:gd name="T2" fmla="*/ 36 w 36"/>
                <a:gd name="T3" fmla="*/ 633 h 633"/>
              </a:gdLst>
              <a:ahLst/>
              <a:cxnLst>
                <a:cxn ang="0">
                  <a:pos x="17" y="633"/>
                </a:cxn>
                <a:cxn ang="0">
                  <a:pos x="13" y="597"/>
                </a:cxn>
                <a:cxn ang="0">
                  <a:pos x="5" y="398"/>
                </a:cxn>
                <a:cxn ang="0">
                  <a:pos x="13" y="198"/>
                </a:cxn>
                <a:cxn ang="0">
                  <a:pos x="22" y="99"/>
                </a:cxn>
                <a:cxn ang="0">
                  <a:pos x="36" y="0"/>
                </a:cxn>
                <a:cxn ang="0">
                  <a:pos x="35" y="0"/>
                </a:cxn>
                <a:cxn ang="0">
                  <a:pos x="20" y="99"/>
                </a:cxn>
                <a:cxn ang="0">
                  <a:pos x="10" y="198"/>
                </a:cxn>
                <a:cxn ang="0">
                  <a:pos x="1" y="398"/>
                </a:cxn>
                <a:cxn ang="0">
                  <a:pos x="7" y="589"/>
                </a:cxn>
                <a:cxn ang="0">
                  <a:pos x="16" y="632"/>
                </a:cxn>
                <a:cxn ang="0">
                  <a:pos x="17" y="633"/>
                </a:cxn>
              </a:cxnLst>
              <a:rect l="T0" t="T1" r="T2" b="T3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9" name="Freeform 32"/>
            <p:cNvSpPr>
              <a:spLocks/>
            </p:cNvSpPr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>
                <a:gd name="T0" fmla="*/ 0 w 28"/>
                <a:gd name="T1" fmla="*/ 0 h 59"/>
                <a:gd name="T2" fmla="*/ 28 w 28"/>
                <a:gd name="T3" fmla="*/ 59 h 59"/>
              </a:gdLst>
              <a:ahLst/>
              <a:cxnLst>
                <a:cxn ang="0">
                  <a:pos x="22" y="59"/>
                </a:cxn>
                <a:cxn ang="0">
                  <a:pos x="28" y="59"/>
                </a:cxn>
                <a:cxn ang="0">
                  <a:pos x="0" y="0"/>
                </a:cxn>
                <a:cxn ang="0">
                  <a:pos x="22" y="59"/>
                </a:cxn>
              </a:cxnLst>
              <a:rect l="T0" t="T1" r="T2" b="T3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40" name="Freeform 33"/>
            <p:cNvSpPr>
              <a:spLocks/>
            </p:cNvSpPr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>
                <a:gd name="T0" fmla="*/ 0 w 17"/>
                <a:gd name="T1" fmla="*/ 0 h 107"/>
                <a:gd name="T2" fmla="*/ 17 w 17"/>
                <a:gd name="T3" fmla="*/ 107 h 107"/>
              </a:gdLst>
              <a:ahLst/>
              <a:cxnLst>
                <a:cxn ang="0">
                  <a:pos x="4" y="54"/>
                </a:cxn>
                <a:cxn ang="0">
                  <a:pos x="17" y="107"/>
                </a:cxn>
                <a:cxn ang="0">
                  <a:pos x="10" y="44"/>
                </a:cxn>
                <a:cxn ang="0">
                  <a:pos x="9" y="43"/>
                </a:cxn>
                <a:cxn ang="0">
                  <a:pos x="0" y="0"/>
                </a:cxn>
                <a:cxn ang="0">
                  <a:pos x="0" y="8"/>
                </a:cxn>
                <a:cxn ang="0">
                  <a:pos x="4" y="54"/>
                </a:cxn>
              </a:cxnLst>
              <a:rect l="T0" t="T1" r="T2" b="T3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41" name="Freeform 34"/>
            <p:cNvSpPr>
              <a:spLocks/>
            </p:cNvSpPr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>
                <a:gd name="T0" fmla="*/ 0 w 294"/>
                <a:gd name="T1" fmla="*/ 0 h 568"/>
                <a:gd name="T2" fmla="*/ 294 w 294"/>
                <a:gd name="T3" fmla="*/ 568 h 568"/>
              </a:gdLst>
              <a:ahLst/>
              <a:cxnLst>
                <a:cxn ang="0">
                  <a:pos x="8" y="553"/>
                </a:cxn>
                <a:cxn ang="0">
                  <a:pos x="35" y="397"/>
                </a:cxn>
                <a:cxn ang="0">
                  <a:pos x="99" y="252"/>
                </a:cxn>
                <a:cxn ang="0">
                  <a:pos x="187" y="119"/>
                </a:cxn>
                <a:cxn ang="0">
                  <a:pos x="238" y="58"/>
                </a:cxn>
                <a:cxn ang="0">
                  <a:pos x="265" y="28"/>
                </a:cxn>
                <a:cxn ang="0">
                  <a:pos x="294" y="0"/>
                </a:cxn>
                <a:cxn ang="0">
                  <a:pos x="293" y="0"/>
                </a:cxn>
                <a:cxn ang="0">
                  <a:pos x="264" y="27"/>
                </a:cxn>
                <a:cxn ang="0">
                  <a:pos x="237" y="56"/>
                </a:cxn>
                <a:cxn ang="0">
                  <a:pos x="185" y="117"/>
                </a:cxn>
                <a:cxn ang="0">
                  <a:pos x="95" y="249"/>
                </a:cxn>
                <a:cxn ang="0">
                  <a:pos x="30" y="396"/>
                </a:cxn>
                <a:cxn ang="0">
                  <a:pos x="0" y="549"/>
                </a:cxn>
                <a:cxn ang="0">
                  <a:pos x="7" y="568"/>
                </a:cxn>
                <a:cxn ang="0">
                  <a:pos x="8" y="553"/>
                </a:cxn>
              </a:cxnLst>
              <a:rect l="T0" t="T1" r="T2" b="T3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42" name="Freeform 35"/>
            <p:cNvSpPr>
              <a:spLocks/>
            </p:cNvSpPr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>
                <a:gd name="T0" fmla="*/ 0 w 25"/>
                <a:gd name="T1" fmla="*/ 0 h 53"/>
                <a:gd name="T2" fmla="*/ 25 w 25"/>
                <a:gd name="T3" fmla="*/ 53 h 53"/>
              </a:gdLst>
              <a:ahLst/>
              <a:cxnLst>
                <a:cxn ang="0">
                  <a:pos x="0" y="0"/>
                </a:cxn>
                <a:cxn ang="0">
                  <a:pos x="19" y="53"/>
                </a:cxn>
                <a:cxn ang="0">
                  <a:pos x="25" y="53"/>
                </a:cxn>
                <a:cxn ang="0">
                  <a:pos x="0" y="0"/>
                </a:cxn>
              </a:cxnLst>
              <a:rect l="T0" t="T1" r="T2" b="T3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43" name="Freeform 36"/>
            <p:cNvSpPr>
              <a:spLocks/>
            </p:cNvSpPr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>
                <a:gd name="T0" fmla="*/ 0 w 29"/>
                <a:gd name="T1" fmla="*/ 0 h 141"/>
                <a:gd name="T2" fmla="*/ 29 w 29"/>
                <a:gd name="T3" fmla="*/ 141 h 141"/>
              </a:gdLst>
              <a:ahLst/>
              <a:cxnLst>
                <a:cxn ang="0">
                  <a:pos x="0" y="0"/>
                </a:cxn>
                <a:cxn ang="0">
                  <a:pos x="7" y="89"/>
                </a:cxn>
                <a:cxn ang="0">
                  <a:pos x="18" y="117"/>
                </a:cxn>
                <a:cxn ang="0">
                  <a:pos x="29" y="141"/>
                </a:cxn>
                <a:cxn ang="0">
                  <a:pos x="27" y="135"/>
                </a:cxn>
                <a:cxn ang="0">
                  <a:pos x="8" y="22"/>
                </a:cxn>
                <a:cxn ang="0">
                  <a:pos x="4" y="11"/>
                </a:cxn>
                <a:cxn ang="0">
                  <a:pos x="0" y="0"/>
                </a:cxn>
              </a:cxnLst>
              <a:rect l="T0" t="T1" r="T2" b="T3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44" name="Freeform 37"/>
            <p:cNvSpPr>
              <a:spLocks/>
            </p:cNvSpPr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>
                <a:gd name="T0" fmla="*/ 0 w 8"/>
                <a:gd name="T1" fmla="*/ 0 h 48"/>
                <a:gd name="T2" fmla="*/ 8 w 8"/>
                <a:gd name="T3" fmla="*/ 48 h 48"/>
              </a:gdLst>
              <a:ahLst/>
              <a:cxnLst>
                <a:cxn ang="0">
                  <a:pos x="0" y="26"/>
                </a:cxn>
                <a:cxn ang="0">
                  <a:pos x="4" y="37"/>
                </a:cxn>
                <a:cxn ang="0">
                  <a:pos x="8" y="48"/>
                </a:cxn>
                <a:cxn ang="0">
                  <a:pos x="7" y="19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0" y="26"/>
                </a:cxn>
              </a:cxnLst>
              <a:rect l="T0" t="T1" r="T2" b="T3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45" name="Freeform 38"/>
            <p:cNvSpPr>
              <a:spLocks/>
            </p:cNvSpPr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>
                <a:gd name="T0" fmla="*/ 0 w 44"/>
                <a:gd name="T1" fmla="*/ 0 h 111"/>
                <a:gd name="T2" fmla="*/ 44 w 44"/>
                <a:gd name="T3" fmla="*/ 111 h 111"/>
              </a:gdLst>
              <a:ahLst/>
              <a:cxnLst>
                <a:cxn ang="0">
                  <a:pos x="11" y="28"/>
                </a:cxn>
                <a:cxn ang="0">
                  <a:pos x="0" y="0"/>
                </a:cxn>
                <a:cxn ang="0">
                  <a:pos x="11" y="49"/>
                </a:cxn>
                <a:cxn ang="0">
                  <a:pos x="14" y="58"/>
                </a:cxn>
                <a:cxn ang="0">
                  <a:pos x="39" y="111"/>
                </a:cxn>
                <a:cxn ang="0">
                  <a:pos x="44" y="111"/>
                </a:cxn>
                <a:cxn ang="0">
                  <a:pos x="22" y="52"/>
                </a:cxn>
                <a:cxn ang="0">
                  <a:pos x="11" y="28"/>
                </a:cxn>
              </a:cxnLst>
              <a:rect l="T0" t="T1" r="T2" b="T3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62" name="Rectangle 61"/>
          <p:cNvSpPr/>
          <p:nvPr/>
        </p:nvSpPr>
        <p:spPr>
          <a:xfrm>
            <a:off x="0" y="0"/>
            <a:ext cx="182563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1944688" y="623888"/>
            <a:ext cx="6589712" cy="1281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n-US" smtClean="0"/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943100" y="2133600"/>
            <a:ext cx="65913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688"/>
            <a:ext cx="766763" cy="369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7A345FA-C2D3-4115-B516-94DE615EF2EC}" type="datetimeFigureOut">
              <a:rPr lang="es-AR"/>
              <a:pPr>
                <a:defRPr/>
              </a:pPr>
              <a:t>15/11/2016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3100" y="6135688"/>
            <a:ext cx="57165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175" y="787400"/>
            <a:ext cx="5857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2000" smtClean="0">
                <a:solidFill>
                  <a:srgbClr val="FEFFFF"/>
                </a:solidFill>
                <a:latin typeface="+mn-lt"/>
              </a:defRPr>
            </a:lvl1pPr>
          </a:lstStyle>
          <a:p>
            <a:pPr>
              <a:defRPr/>
            </a:pPr>
            <a:fld id="{802896A9-F6D3-4B60-BA60-3FF73669CBA3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  <p:sldLayoutId id="2147483766" r:id="rId12"/>
    <p:sldLayoutId id="2147483767" r:id="rId13"/>
    <p:sldLayoutId id="2147483768" r:id="rId14"/>
    <p:sldLayoutId id="2147483769" r:id="rId15"/>
    <p:sldLayoutId id="2147483770" r:id="rId16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3600" kern="1200">
          <a:solidFill>
            <a:srgbClr val="262626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11" Type="http://schemas.openxmlformats.org/officeDocument/2006/relationships/image" Target="../media/image1.jpe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258763"/>
            <a:ext cx="8791575" cy="4017962"/>
          </a:xfrm>
        </p:spPr>
        <p:txBody>
          <a:bodyPr rtlCol="0"/>
          <a:lstStyle/>
          <a:p>
            <a:pPr algn="ctr" fontAlgn="auto">
              <a:spcAft>
                <a:spcPts val="0"/>
              </a:spcAft>
              <a:defRPr/>
            </a:pPr>
            <a:r>
              <a:rPr lang="es-AR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La imagen institucional </a:t>
            </a:r>
            <a:br>
              <a:rPr lang="es-AR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</a:br>
            <a:r>
              <a:rPr lang="es-AR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de </a:t>
            </a:r>
            <a:r>
              <a:rPr lang="es-AR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la </a:t>
            </a:r>
            <a:r>
              <a:rPr lang="es-AR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Red de Bibliotecas </a:t>
            </a:r>
            <a:br>
              <a:rPr lang="es-AR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</a:br>
            <a:r>
              <a:rPr lang="es-AR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de la Universidad del Salvador (RedBUS©), </a:t>
            </a:r>
            <a:br>
              <a:rPr lang="es-AR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</a:br>
            <a:r>
              <a:rPr lang="es-AR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Buenos Aires, Argentina: </a:t>
            </a:r>
            <a:r>
              <a:rPr lang="es-AR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/>
            </a:r>
            <a:br>
              <a:rPr lang="es-AR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</a:br>
            <a:r>
              <a:rPr lang="es-AR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Proyecto </a:t>
            </a:r>
            <a:r>
              <a:rPr lang="es-AR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de investigación. </a:t>
            </a:r>
            <a:endParaRPr lang="es-AR" sz="33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23875" y="4989513"/>
            <a:ext cx="7745413" cy="1573212"/>
          </a:xfrm>
        </p:spPr>
        <p:txBody>
          <a:bodyPr rtlCol="0">
            <a:normAutofit fontScale="70000" lnSpcReduction="20000"/>
          </a:bodyPr>
          <a:lstStyle/>
          <a:p>
            <a:pPr algn="ctr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es-AR" sz="29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Director: Prof. Julio Díaz </a:t>
            </a:r>
            <a:r>
              <a:rPr lang="es-AR" sz="29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Jatuf</a:t>
            </a:r>
            <a:r>
              <a:rPr lang="es-AR" sz="29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es-AR" sz="29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diazjatuf@gmail.dom</a:t>
            </a:r>
            <a:r>
              <a:rPr lang="es-AR" sz="29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9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wwwjuliodiazjatuf.com.ar </a:t>
            </a:r>
          </a:p>
          <a:p>
            <a:pPr algn="ctr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es-AR" sz="29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Autora: Diana Delfina Moreno </a:t>
            </a:r>
          </a:p>
          <a:p>
            <a:pPr algn="ctr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es-AR" sz="29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diana.moreno@gmail.com</a:t>
            </a:r>
            <a:r>
              <a:rPr lang="es-AR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AR" sz="3600" b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auto">
              <a:spcAft>
                <a:spcPts val="0"/>
              </a:spcAft>
              <a:buFont typeface="Wingdings 3" charset="2"/>
              <a:buNone/>
              <a:defRPr/>
            </a:pPr>
            <a:endParaRPr lang="es-AR" sz="8000" b="1" dirty="0" smtClean="0"/>
          </a:p>
          <a:p>
            <a:pPr algn="ctr" fontAlgn="auto">
              <a:spcAft>
                <a:spcPts val="0"/>
              </a:spcAft>
              <a:buFont typeface="Wingdings 3" charset="2"/>
              <a:buNone/>
              <a:defRPr/>
            </a:pPr>
            <a:endParaRPr lang="es-AR" sz="8000" b="1" dirty="0"/>
          </a:p>
          <a:p>
            <a:pPr fontAlgn="auto">
              <a:spcAft>
                <a:spcPts val="0"/>
              </a:spcAft>
              <a:buFont typeface="Wingdings 3" charset="2"/>
              <a:buNone/>
              <a:defRPr/>
            </a:pPr>
            <a:endParaRPr lang="es-AR" dirty="0"/>
          </a:p>
        </p:txBody>
      </p:sp>
      <p:pic>
        <p:nvPicPr>
          <p:cNvPr id="18435" name="4 Imagen" descr="IFTS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4475" y="258763"/>
            <a:ext cx="793750" cy="776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Imagen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15200" y="139700"/>
            <a:ext cx="1720850" cy="83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4 Imagen" descr="IFTS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4475" y="139700"/>
            <a:ext cx="793750" cy="77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8" name="Imagen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15200" y="139700"/>
            <a:ext cx="1720850" cy="83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4" name="Diagrama 13"/>
          <p:cNvGraphicFramePr/>
          <p:nvPr/>
        </p:nvGraphicFramePr>
        <p:xfrm>
          <a:off x="378757" y="733336"/>
          <a:ext cx="8657667" cy="54709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4" name="Igual que 3"/>
          <p:cNvSpPr/>
          <p:nvPr/>
        </p:nvSpPr>
        <p:spPr>
          <a:xfrm>
            <a:off x="3468688" y="2911475"/>
            <a:ext cx="1022350" cy="1116013"/>
          </a:xfrm>
          <a:prstGeom prst="mathEqual">
            <a:avLst>
              <a:gd name="adj1" fmla="val 23520"/>
              <a:gd name="adj2" fmla="val 21399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AR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Imagen 1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93800" y="333375"/>
            <a:ext cx="1293813" cy="127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2" name="Imagen 1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86025" y="323850"/>
            <a:ext cx="1293813" cy="127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3" name="Imagen 1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52850" y="323850"/>
            <a:ext cx="1293813" cy="127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Imagen 1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51425" y="311150"/>
            <a:ext cx="1293813" cy="127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Imagen 17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75400" y="342900"/>
            <a:ext cx="1293813" cy="127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6" name="Imagen 18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93800" y="1549400"/>
            <a:ext cx="1293813" cy="1281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7" name="Imagen 19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86025" y="1539875"/>
            <a:ext cx="1293813" cy="1281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8" name="Imagen 20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52850" y="1539875"/>
            <a:ext cx="1293813" cy="1281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9" name="Imagen 2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8413" y="1558925"/>
            <a:ext cx="1293812" cy="1281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0" name="Imagen 2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75400" y="1558925"/>
            <a:ext cx="1293813" cy="1281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1" name="Imagen 2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93800" y="2857500"/>
            <a:ext cx="1293813" cy="1281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2" name="Imagen 2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86025" y="2849563"/>
            <a:ext cx="1293813" cy="127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3" name="Imagen 2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52850" y="2849563"/>
            <a:ext cx="1293813" cy="127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4" name="Imagen 2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8413" y="2867025"/>
            <a:ext cx="1293812" cy="1281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5" name="Imagen 27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75400" y="2867025"/>
            <a:ext cx="1293813" cy="1281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6" name="Imagen 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12950" y="34925"/>
            <a:ext cx="1443038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7" name="Imagen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07075" y="271463"/>
            <a:ext cx="849313" cy="757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8" name="Imagen 3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66863" y="1044575"/>
            <a:ext cx="277653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9" name="Imagen 4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211763" y="1670050"/>
            <a:ext cx="914400" cy="1039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0" name="Imagen 5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400925" y="1382713"/>
            <a:ext cx="12573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1" name="Imagen 7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178550" y="3425825"/>
            <a:ext cx="955675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2" name="Imagen 9"/>
          <p:cNvPicPr>
            <a:picLocks noChangeAspect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354263" y="2971800"/>
            <a:ext cx="28575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3" name="Imagen 10"/>
          <p:cNvPicPr>
            <a:picLocks noChangeAspect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44488" y="2527300"/>
            <a:ext cx="1493837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4" name="4 Imagen" descr="IFTSo.JPG"/>
          <p:cNvPicPr>
            <a:picLocks noChangeAspect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244475" y="139700"/>
            <a:ext cx="793750" cy="77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Imagen 2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317321" y="5283011"/>
            <a:ext cx="1293755" cy="128041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30" name="Llamada de nube 29"/>
          <p:cNvSpPr/>
          <p:nvPr/>
        </p:nvSpPr>
        <p:spPr>
          <a:xfrm>
            <a:off x="1580002" y="4661988"/>
            <a:ext cx="1279774" cy="753035"/>
          </a:xfrm>
          <a:prstGeom prst="cloudCallout">
            <a:avLst>
              <a:gd name="adj1" fmla="val -39746"/>
              <a:gd name="adj2" fmla="val 78571"/>
            </a:avLst>
          </a:prstGeom>
          <a:noFill/>
          <a:ln>
            <a:solidFill>
              <a:schemeClr val="tx1"/>
            </a:solidFill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AR"/>
          </a:p>
        </p:txBody>
      </p:sp>
      <p:sp>
        <p:nvSpPr>
          <p:cNvPr id="32" name="Flecha derecha 31"/>
          <p:cNvSpPr/>
          <p:nvPr/>
        </p:nvSpPr>
        <p:spPr>
          <a:xfrm>
            <a:off x="4170363" y="5776913"/>
            <a:ext cx="2082800" cy="53657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900" b="1" dirty="0">
                <a:latin typeface="Arial" panose="020B0604020202020204" pitchFamily="34" charset="0"/>
                <a:cs typeface="Arial" panose="020B0604020202020204" pitchFamily="34" charset="0"/>
              </a:rPr>
              <a:t>OBJETIVOS</a:t>
            </a:r>
            <a:endParaRPr lang="es-AR" sz="1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Flecha derecha 32"/>
          <p:cNvSpPr/>
          <p:nvPr/>
        </p:nvSpPr>
        <p:spPr>
          <a:xfrm>
            <a:off x="1758950" y="5757863"/>
            <a:ext cx="2314575" cy="53816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900" b="1" dirty="0">
                <a:latin typeface="Arial" panose="020B0604020202020204" pitchFamily="34" charset="0"/>
                <a:cs typeface="Arial" panose="020B0604020202020204" pitchFamily="34" charset="0"/>
              </a:rPr>
              <a:t>EXPECTATIVAS</a:t>
            </a:r>
            <a:endParaRPr lang="es-AR" sz="1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Flecha derecha 33"/>
          <p:cNvSpPr/>
          <p:nvPr/>
        </p:nvSpPr>
        <p:spPr>
          <a:xfrm>
            <a:off x="6527800" y="5794375"/>
            <a:ext cx="2379663" cy="538163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900" b="1" dirty="0">
                <a:latin typeface="Arial" panose="020B0604020202020204" pitchFamily="34" charset="0"/>
                <a:cs typeface="Arial" panose="020B0604020202020204" pitchFamily="34" charset="0"/>
              </a:rPr>
              <a:t>SATISFACCIÓN</a:t>
            </a:r>
            <a:endParaRPr lang="es-AR" sz="1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0" name="Conector curvado 39"/>
          <p:cNvCxnSpPr/>
          <p:nvPr/>
        </p:nvCxnSpPr>
        <p:spPr>
          <a:xfrm rot="10800000">
            <a:off x="1838325" y="6562725"/>
            <a:ext cx="6819900" cy="9525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20513" name="Imagen 3"/>
          <p:cNvPicPr>
            <a:picLocks noChangeAspect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7315200" y="152400"/>
            <a:ext cx="1720850" cy="83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Imagen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0" y="711200"/>
            <a:ext cx="5657850" cy="492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6" name="4 Imagen" descr="IFTS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4475" y="139700"/>
            <a:ext cx="793750" cy="77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7" name="Imagen 3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315200" y="139700"/>
            <a:ext cx="1720850" cy="83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lamada rectangular 4"/>
          <p:cNvSpPr/>
          <p:nvPr/>
        </p:nvSpPr>
        <p:spPr>
          <a:xfrm>
            <a:off x="5443538" y="1258888"/>
            <a:ext cx="958850" cy="754062"/>
          </a:xfrm>
          <a:prstGeom prst="wedgeRectCallout">
            <a:avLst>
              <a:gd name="adj1" fmla="val -51684"/>
              <a:gd name="adj2" fmla="val 73089"/>
            </a:avLst>
          </a:prstGeom>
          <a:noFill/>
          <a:ln w="38100">
            <a:solidFill>
              <a:srgbClr val="FFC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AR"/>
          </a:p>
        </p:txBody>
      </p:sp>
      <p:sp>
        <p:nvSpPr>
          <p:cNvPr id="6" name="Llamada rectangular redondeada 5"/>
          <p:cNvSpPr/>
          <p:nvPr/>
        </p:nvSpPr>
        <p:spPr>
          <a:xfrm>
            <a:off x="2201863" y="139700"/>
            <a:ext cx="1009650" cy="685800"/>
          </a:xfrm>
          <a:prstGeom prst="wedgeRoundRectCallout">
            <a:avLst>
              <a:gd name="adj1" fmla="val 23167"/>
              <a:gd name="adj2" fmla="val 87988"/>
              <a:gd name="adj3" fmla="val 16667"/>
            </a:avLst>
          </a:prstGeom>
          <a:noFill/>
          <a:ln w="38100">
            <a:solidFill>
              <a:srgbClr val="FF0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AR"/>
          </a:p>
        </p:txBody>
      </p:sp>
      <p:sp>
        <p:nvSpPr>
          <p:cNvPr id="7" name="Llamada ovalada 6"/>
          <p:cNvSpPr/>
          <p:nvPr/>
        </p:nvSpPr>
        <p:spPr>
          <a:xfrm>
            <a:off x="244475" y="1449388"/>
            <a:ext cx="1057275" cy="835025"/>
          </a:xfrm>
          <a:prstGeom prst="wedgeEllipseCallout">
            <a:avLst>
              <a:gd name="adj1" fmla="val 59937"/>
              <a:gd name="adj2" fmla="val 60417"/>
            </a:avLst>
          </a:prstGeom>
          <a:noFill/>
          <a:ln w="38100">
            <a:solidFill>
              <a:srgbClr val="92D05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AR"/>
          </a:p>
        </p:txBody>
      </p:sp>
      <p:sp>
        <p:nvSpPr>
          <p:cNvPr id="8" name="Llamada de nube 7"/>
          <p:cNvSpPr/>
          <p:nvPr/>
        </p:nvSpPr>
        <p:spPr>
          <a:xfrm>
            <a:off x="4951413" y="4735513"/>
            <a:ext cx="1450975" cy="990600"/>
          </a:xfrm>
          <a:prstGeom prst="cloudCallout">
            <a:avLst>
              <a:gd name="adj1" fmla="val -77315"/>
              <a:gd name="adj2" fmla="val -65135"/>
            </a:avLst>
          </a:prstGeom>
          <a:noFill/>
          <a:ln w="38100">
            <a:solidFill>
              <a:srgbClr val="00B0F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AR"/>
          </a:p>
        </p:txBody>
      </p:sp>
      <p:sp>
        <p:nvSpPr>
          <p:cNvPr id="21512" name="Rectángulo 8"/>
          <p:cNvSpPr>
            <a:spLocks noChangeArrowheads="1"/>
          </p:cNvSpPr>
          <p:nvPr/>
        </p:nvSpPr>
        <p:spPr bwMode="auto">
          <a:xfrm>
            <a:off x="6286500" y="1930400"/>
            <a:ext cx="19177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s-AR" sz="2000" b="1">
                <a:cs typeface="Arial" charset="0"/>
              </a:rPr>
              <a:t>* Análisis bibliométricos </a:t>
            </a:r>
          </a:p>
        </p:txBody>
      </p:sp>
      <p:sp>
        <p:nvSpPr>
          <p:cNvPr id="21513" name="Rectángulo 15"/>
          <p:cNvSpPr>
            <a:spLocks noChangeArrowheads="1"/>
          </p:cNvSpPr>
          <p:nvPr/>
        </p:nvSpPr>
        <p:spPr bwMode="auto">
          <a:xfrm>
            <a:off x="6469063" y="2955925"/>
            <a:ext cx="17653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s-AR" sz="2000" b="1">
                <a:cs typeface="Arial" charset="0"/>
              </a:rPr>
              <a:t>* Encuestas cerradas</a:t>
            </a:r>
          </a:p>
        </p:txBody>
      </p:sp>
      <p:sp>
        <p:nvSpPr>
          <p:cNvPr id="21514" name="Rectángulo 18"/>
          <p:cNvSpPr>
            <a:spLocks noChangeArrowheads="1"/>
          </p:cNvSpPr>
          <p:nvPr/>
        </p:nvSpPr>
        <p:spPr bwMode="auto">
          <a:xfrm>
            <a:off x="6489700" y="3835400"/>
            <a:ext cx="17970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s-AR" sz="2000" b="1">
                <a:cs typeface="Arial" charset="0"/>
              </a:rPr>
              <a:t>* Análisis contextuales</a:t>
            </a:r>
          </a:p>
        </p:txBody>
      </p:sp>
      <p:sp>
        <p:nvSpPr>
          <p:cNvPr id="21515" name="Rectángulo 21"/>
          <p:cNvSpPr>
            <a:spLocks noChangeArrowheads="1"/>
          </p:cNvSpPr>
          <p:nvPr/>
        </p:nvSpPr>
        <p:spPr bwMode="auto">
          <a:xfrm>
            <a:off x="6435725" y="4716463"/>
            <a:ext cx="17986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s-AR" sz="2000" b="1">
                <a:cs typeface="Arial" charset="0"/>
              </a:rPr>
              <a:t>* Análisis históricos</a:t>
            </a:r>
          </a:p>
        </p:txBody>
      </p:sp>
      <p:sp>
        <p:nvSpPr>
          <p:cNvPr id="25" name="Rectángulo 24"/>
          <p:cNvSpPr/>
          <p:nvPr/>
        </p:nvSpPr>
        <p:spPr>
          <a:xfrm>
            <a:off x="2097088" y="6111875"/>
            <a:ext cx="4673600" cy="4572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r"/>
            <a:r>
              <a:rPr lang="es-AR" sz="2400" b="1">
                <a:cs typeface="Arial" charset="0"/>
              </a:rPr>
              <a:t> </a:t>
            </a:r>
            <a:r>
              <a:rPr lang="es-AR" sz="2300" b="1">
                <a:cs typeface="Arial" charset="0"/>
              </a:rPr>
              <a:t>Estudio cuali - cuantitativo</a:t>
            </a:r>
          </a:p>
        </p:txBody>
      </p:sp>
      <p:pic>
        <p:nvPicPr>
          <p:cNvPr id="21517" name="Imagen 13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301038" y="1965325"/>
            <a:ext cx="74771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8" name="Imagen 22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286750" y="3052763"/>
            <a:ext cx="747713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9" name="Imagen 26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286750" y="3933825"/>
            <a:ext cx="74771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20" name="Imagen 27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304213" y="4814888"/>
            <a:ext cx="74771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21" name="Imagen 28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72288" y="6048375"/>
            <a:ext cx="74612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>
            <a:spLocks noGrp="1"/>
          </p:cNvSpPr>
          <p:nvPr>
            <p:ph type="title"/>
          </p:nvPr>
        </p:nvSpPr>
        <p:spPr>
          <a:xfrm>
            <a:off x="1801813" y="3933825"/>
            <a:ext cx="7342187" cy="2905125"/>
          </a:xfrm>
        </p:spPr>
        <p:txBody>
          <a:bodyPr rtlCol="0">
            <a:normAutofit fontScale="90000"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es-AR" sz="40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es-AR" sz="40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s-AR" sz="40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es-AR" sz="40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s-AR" sz="40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Muchas </a:t>
            </a:r>
            <a:r>
              <a:rPr lang="es-AR" sz="40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gracias por su </a:t>
            </a:r>
            <a:r>
              <a:rPr lang="es-AR" sz="40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atención,</a:t>
            </a:r>
            <a:br>
              <a:rPr lang="es-AR" sz="40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AR" sz="40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AR" sz="40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AR" i="1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diana.moreno@usal.edu.ar</a:t>
            </a:r>
            <a:r>
              <a:rPr lang="es-AR" i="1" u="sng" dirty="0" smtClean="0">
                <a:solidFill>
                  <a:srgbClr val="0070C0"/>
                </a:solidFill>
              </a:rPr>
              <a:t/>
            </a:r>
            <a:br>
              <a:rPr lang="es-AR" i="1" u="sng" dirty="0" smtClean="0">
                <a:solidFill>
                  <a:srgbClr val="0070C0"/>
                </a:solidFill>
              </a:rPr>
            </a:br>
            <a:r>
              <a:rPr lang="es-AR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es-AR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s-AR" sz="40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es-AR" sz="40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s-AR" sz="40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es-AR" sz="40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endParaRPr lang="es-AR" sz="3375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0963" y="833438"/>
            <a:ext cx="8955087" cy="21240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Referencias bibliográficas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AR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es-A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Romero, Felipe (2002) </a:t>
            </a:r>
            <a:r>
              <a:rPr lang="es-AR" sz="16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Experiencia de usuario, modelos mentales y expectativas</a:t>
            </a:r>
            <a:r>
              <a:rPr lang="es-A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[capítulo] En: Alberto </a:t>
            </a:r>
            <a:r>
              <a:rPr lang="es-AR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Knapp</a:t>
            </a:r>
            <a:r>
              <a:rPr lang="es-A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Coord. La experiencia de usuario. Anaya: Madrid. 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es-A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Sanabria Barrios, D. (2013). </a:t>
            </a:r>
            <a:r>
              <a:rPr lang="es-AR" sz="16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Competencias para obtener productos y servicios de calidad en bibliotecas universitarias</a:t>
            </a:r>
            <a:r>
              <a:rPr lang="es-A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Buenos Aires: </a:t>
            </a:r>
            <a:r>
              <a:rPr lang="es-AR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Alfagrama</a:t>
            </a:r>
            <a:r>
              <a:rPr lang="es-A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es-A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Sierra Bravo, R. (1995). </a:t>
            </a:r>
            <a:r>
              <a:rPr lang="es-AR" sz="16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Técnicas de investigación social: teoría y ejercicios. </a:t>
            </a:r>
            <a:r>
              <a:rPr lang="es-A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Madrid: Paraninfo. </a:t>
            </a:r>
            <a:endParaRPr lang="es-AR" sz="16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2531" name="4 Imagen" descr="IFTS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4475" y="258763"/>
            <a:ext cx="793750" cy="776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Imagen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15200" y="139700"/>
            <a:ext cx="1720850" cy="83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piral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piral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1066</TotalTime>
  <Words>106</Words>
  <Application>Microsoft Office PowerPoint</Application>
  <PresentationFormat>Presentación en pantalla (4:3)</PresentationFormat>
  <Paragraphs>20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Plantilla de diseño</vt:lpstr>
      </vt:variant>
      <vt:variant>
        <vt:i4>17</vt:i4>
      </vt:variant>
      <vt:variant>
        <vt:lpstr>Títulos de diapositiva</vt:lpstr>
      </vt:variant>
      <vt:variant>
        <vt:i4>5</vt:i4>
      </vt:variant>
    </vt:vector>
  </HeadingPairs>
  <TitlesOfParts>
    <vt:vector size="28" baseType="lpstr">
      <vt:lpstr>Century Gothic</vt:lpstr>
      <vt:lpstr>Arial</vt:lpstr>
      <vt:lpstr>Wingdings 3</vt:lpstr>
      <vt:lpstr>Calibri</vt:lpstr>
      <vt:lpstr>Arial Unicode MS</vt:lpstr>
      <vt:lpstr>Wingdings</vt:lpstr>
      <vt:lpstr>Espiral</vt:lpstr>
      <vt:lpstr>Espiral</vt:lpstr>
      <vt:lpstr>Espiral</vt:lpstr>
      <vt:lpstr>Espiral</vt:lpstr>
      <vt:lpstr>Espiral</vt:lpstr>
      <vt:lpstr>Espiral</vt:lpstr>
      <vt:lpstr>Espiral</vt:lpstr>
      <vt:lpstr>Espiral</vt:lpstr>
      <vt:lpstr>Espiral</vt:lpstr>
      <vt:lpstr>Espiral</vt:lpstr>
      <vt:lpstr>Espiral</vt:lpstr>
      <vt:lpstr>Espiral</vt:lpstr>
      <vt:lpstr>Espiral</vt:lpstr>
      <vt:lpstr>Espiral</vt:lpstr>
      <vt:lpstr>Espiral</vt:lpstr>
      <vt:lpstr>Espiral</vt:lpstr>
      <vt:lpstr>Espiral</vt:lpstr>
      <vt:lpstr>La imagen institucional  de la Red de Bibliotecas  de la Universidad del Salvador (RedBUS©),  Buenos Aires, Argentina:  Proyecto de investigación. </vt:lpstr>
      <vt:lpstr>Diapositiva 2</vt:lpstr>
      <vt:lpstr>Diapositiva 3</vt:lpstr>
      <vt:lpstr>Diapositiva 4</vt:lpstr>
      <vt:lpstr>  Muchas gracias por su atención,  diana.moreno@usal.edu.ar   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imagen institucional  de la Red de Bibliotecas  de la Universidad del Salvador (RedBUS©),  Buenos Aires, Argentina: Proyecto de investigación.</dc:title>
  <dc:creator>kitty</dc:creator>
  <cp:lastModifiedBy>dmoreno</cp:lastModifiedBy>
  <cp:revision>43</cp:revision>
  <dcterms:created xsi:type="dcterms:W3CDTF">2016-10-27T23:01:07Z</dcterms:created>
  <dcterms:modified xsi:type="dcterms:W3CDTF">2016-11-15T13:56:41Z</dcterms:modified>
</cp:coreProperties>
</file>